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FF6DD5-3622-40F1-A5B5-5E9FB5F95FC2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9B884F-ADF6-4289-9647-5C6B1461B7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FF6DD5-3622-40F1-A5B5-5E9FB5F95FC2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9B884F-ADF6-4289-9647-5C6B1461B7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FF6DD5-3622-40F1-A5B5-5E9FB5F95FC2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9B884F-ADF6-4289-9647-5C6B1461B7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FF6DD5-3622-40F1-A5B5-5E9FB5F95FC2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9B884F-ADF6-4289-9647-5C6B1461B7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FF6DD5-3622-40F1-A5B5-5E9FB5F95FC2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9B884F-ADF6-4289-9647-5C6B1461B7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FF6DD5-3622-40F1-A5B5-5E9FB5F95FC2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9B884F-ADF6-4289-9647-5C6B1461B7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FF6DD5-3622-40F1-A5B5-5E9FB5F95FC2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9B884F-ADF6-4289-9647-5C6B1461B7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FF6DD5-3622-40F1-A5B5-5E9FB5F95FC2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9B884F-ADF6-4289-9647-5C6B1461B7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FF6DD5-3622-40F1-A5B5-5E9FB5F95FC2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9B884F-ADF6-4289-9647-5C6B1461B7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FF6DD5-3622-40F1-A5B5-5E9FB5F95FC2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9B884F-ADF6-4289-9647-5C6B1461B7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FF6DD5-3622-40F1-A5B5-5E9FB5F95FC2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9B884F-ADF6-4289-9647-5C6B1461B7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BFF6DD5-3622-40F1-A5B5-5E9FB5F95FC2}" type="datetimeFigureOut">
              <a:rPr lang="ru-RU" smtClean="0"/>
              <a:pPr/>
              <a:t>09.12.2013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59B884F-ADF6-4289-9647-5C6B1461B7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1050;&#1086;&#1083;&#1086;&#1073;&#1086;&#1082;%20(&#1091;&#1088;&#1080;&#1074;&#1086;&#1082;).avi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1030;&#1074;&#1072;&#1089;&#1080;&#1082;-&#1058;&#1077;&#1083;&#1077;&#1089;&#1080;&#1082;%20(&#1091;&#1088;&#1080;&#1074;&#1086;&#1082;).avi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1050;&#1086;&#1083;&#1086;&#1089;&#1086;&#1082;%20(&#1091;&#1088;&#1080;&#1074;&#1086;&#1082;).avi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1056;&#1091;&#1082;&#1072;&#1074;&#1080;&#1095;&#1082;&#1072;%20(&#1091;&#1088;&#1080;&#1074;&#1086;&#1082;).avi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1050;&#1086;&#1090;&#1080;&#1082;%20&#1110;%20&#1055;&#1110;&#1074;&#1085;&#1080;&#1082;%20(&#1091;&#1088;&#1080;&#1074;&#1086;&#1082;).avi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1055;&#1072;&#1085;%20&#1050;&#1086;&#1094;&#1100;&#1082;&#1080;&#1081;%20(&#1091;&#1088;&#1080;&#1074;&#1086;&#1082;).avi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50;&#1086;&#1083;&#1080;&#1089;&#1082;&#1086;&#1074;&#1072;.avi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&#1050;&#1088;&#1080;&#1074;&#1077;&#1085;&#1100;&#1082;&#1072;%20&#1082;&#1072;&#1095;&#1077;&#1095;&#1082;&#1072;.avi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3284984"/>
            <a:ext cx="7406640" cy="1472184"/>
          </a:xfrm>
        </p:spPr>
        <p:txBody>
          <a:bodyPr/>
          <a:lstStyle/>
          <a:p>
            <a:r>
              <a:rPr lang="uk-UA" dirty="0" err="1" smtClean="0"/>
              <a:t>“Кривенька</a:t>
            </a:r>
            <a:r>
              <a:rPr lang="uk-UA" dirty="0" smtClean="0"/>
              <a:t> </a:t>
            </a:r>
            <a:r>
              <a:rPr lang="uk-UA" dirty="0" err="1" smtClean="0"/>
              <a:t>качечка”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5105400"/>
            <a:ext cx="7406640" cy="1275928"/>
          </a:xfrm>
        </p:spPr>
        <p:txBody>
          <a:bodyPr>
            <a:normAutofit lnSpcReduction="10000"/>
          </a:bodyPr>
          <a:lstStyle/>
          <a:p>
            <a:r>
              <a:rPr lang="uk-UA" dirty="0" smtClean="0"/>
              <a:t>Урок у 2-му класу</a:t>
            </a:r>
          </a:p>
          <a:p>
            <a:r>
              <a:rPr lang="uk-UA" dirty="0" smtClean="0"/>
              <a:t>Підготувала вчитель початкових класів</a:t>
            </a:r>
          </a:p>
          <a:p>
            <a:r>
              <a:rPr lang="uk-UA" dirty="0" err="1" smtClean="0"/>
              <a:t>Вірич</a:t>
            </a:r>
            <a:r>
              <a:rPr lang="uk-UA" dirty="0" smtClean="0"/>
              <a:t> Раїса Іванівна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27334" r="861" b="19334"/>
          <a:stretch>
            <a:fillRect/>
          </a:stretch>
        </p:blipFill>
        <p:spPr bwMode="auto">
          <a:xfrm>
            <a:off x="3275856" y="692696"/>
            <a:ext cx="3777208" cy="28803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Штриховая стрелка вправо 4">
            <a:hlinkClick r:id="" action="ppaction://hlinkshowjump?jump=nextslide"/>
          </p:cNvPr>
          <p:cNvSpPr/>
          <p:nvPr/>
        </p:nvSpPr>
        <p:spPr>
          <a:xfrm>
            <a:off x="7596336" y="6021288"/>
            <a:ext cx="1368152" cy="648072"/>
          </a:xfrm>
          <a:prstGeom prst="stripedRightArrow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Казкова вікторина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2" action="ppaction://hlinkfile"/>
          </p:cNvPr>
          <p:cNvSpPr/>
          <p:nvPr/>
        </p:nvSpPr>
        <p:spPr>
          <a:xfrm>
            <a:off x="2483768" y="1412776"/>
            <a:ext cx="5256584" cy="1152128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Що це за казка?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83768" y="4144598"/>
            <a:ext cx="5256584" cy="1152128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Хто з</a:t>
            </a:r>
            <a:r>
              <a:rPr lang="en-US" sz="3600" dirty="0" smtClean="0"/>
              <a:t>’</a:t>
            </a:r>
            <a:r>
              <a:rPr lang="uk-UA" sz="3600" dirty="0" smtClean="0"/>
              <a:t>їв Колобка?</a:t>
            </a:r>
            <a:endParaRPr lang="ru-RU" sz="3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55776" y="2843973"/>
            <a:ext cx="5184576" cy="10215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Колобок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55776" y="5575796"/>
            <a:ext cx="5184576" cy="10215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Лисичка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Штриховая стрелка вправо 7">
            <a:hlinkClick r:id="" action="ppaction://hlinkshowjump?jump=nextslide"/>
          </p:cNvPr>
          <p:cNvSpPr/>
          <p:nvPr/>
        </p:nvSpPr>
        <p:spPr>
          <a:xfrm>
            <a:off x="7956376" y="6021288"/>
            <a:ext cx="1008112" cy="648072"/>
          </a:xfrm>
          <a:prstGeom prst="stripedRightArrow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Казкова вікторина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2" action="ppaction://hlinkfile"/>
          </p:cNvPr>
          <p:cNvSpPr/>
          <p:nvPr/>
        </p:nvSpPr>
        <p:spPr>
          <a:xfrm>
            <a:off x="1979712" y="1412776"/>
            <a:ext cx="6264696" cy="1152128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Що це за казка?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79712" y="4144598"/>
            <a:ext cx="6264696" cy="1152128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Хто врятував</a:t>
            </a:r>
          </a:p>
          <a:p>
            <a:pPr algn="ctr"/>
            <a:r>
              <a:rPr lang="uk-UA" sz="3600" dirty="0" err="1" smtClean="0"/>
              <a:t>Івасика-Телесика</a:t>
            </a:r>
            <a:r>
              <a:rPr lang="uk-UA" sz="3600" dirty="0" smtClean="0"/>
              <a:t>?</a:t>
            </a:r>
            <a:endParaRPr lang="ru-RU" sz="3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79712" y="2843973"/>
            <a:ext cx="6264000" cy="10215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Івасик-Телесик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79712" y="5575796"/>
            <a:ext cx="6264000" cy="10215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Гусь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Штриховая стрелка вправо 7">
            <a:hlinkClick r:id="" action="ppaction://hlinkshowjump?jump=nextslide"/>
          </p:cNvPr>
          <p:cNvSpPr/>
          <p:nvPr/>
        </p:nvSpPr>
        <p:spPr>
          <a:xfrm>
            <a:off x="7956376" y="6021288"/>
            <a:ext cx="1008112" cy="648072"/>
          </a:xfrm>
          <a:prstGeom prst="stripedRightArrow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Казкова вікторина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2" action="ppaction://hlinkfile"/>
          </p:cNvPr>
          <p:cNvSpPr/>
          <p:nvPr/>
        </p:nvSpPr>
        <p:spPr>
          <a:xfrm>
            <a:off x="2483768" y="1412776"/>
            <a:ext cx="5256584" cy="1152128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Що це за казка?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83768" y="4144598"/>
            <a:ext cx="5256584" cy="1152128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Хто знайшов колосок?</a:t>
            </a:r>
            <a:endParaRPr lang="ru-RU" sz="3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55776" y="2843973"/>
            <a:ext cx="5184576" cy="10215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Колосок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55776" y="5575796"/>
            <a:ext cx="5184576" cy="10215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Півник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Штриховая стрелка вправо 7">
            <a:hlinkClick r:id="" action="ppaction://hlinkshowjump?jump=nextslide"/>
          </p:cNvPr>
          <p:cNvSpPr/>
          <p:nvPr/>
        </p:nvSpPr>
        <p:spPr>
          <a:xfrm>
            <a:off x="7956376" y="6021288"/>
            <a:ext cx="1008112" cy="648072"/>
          </a:xfrm>
          <a:prstGeom prst="stripedRightArrow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Казкова вікторина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2" action="ppaction://hlinkfile"/>
          </p:cNvPr>
          <p:cNvSpPr/>
          <p:nvPr/>
        </p:nvSpPr>
        <p:spPr>
          <a:xfrm>
            <a:off x="1979712" y="1412776"/>
            <a:ext cx="6264696" cy="1152128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Що це за казка?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79712" y="4144598"/>
            <a:ext cx="6264696" cy="1152128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Хто загубив рукавичку?</a:t>
            </a:r>
            <a:endParaRPr lang="ru-RU" sz="3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79712" y="2843973"/>
            <a:ext cx="6264000" cy="10215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Рукавичка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79712" y="5575796"/>
            <a:ext cx="6264000" cy="10215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Дід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Штриховая стрелка вправо 7">
            <a:hlinkClick r:id="" action="ppaction://hlinkshowjump?jump=nextslide"/>
          </p:cNvPr>
          <p:cNvSpPr/>
          <p:nvPr/>
        </p:nvSpPr>
        <p:spPr>
          <a:xfrm>
            <a:off x="7956376" y="6021288"/>
            <a:ext cx="1008112" cy="648072"/>
          </a:xfrm>
          <a:prstGeom prst="stripedRightArrow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Казкова вікторина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2" action="ppaction://hlinkfile"/>
          </p:cNvPr>
          <p:cNvSpPr/>
          <p:nvPr/>
        </p:nvSpPr>
        <p:spPr>
          <a:xfrm>
            <a:off x="1979712" y="1412776"/>
            <a:ext cx="6264696" cy="1152128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Що це за казка?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79712" y="4144598"/>
            <a:ext cx="6264696" cy="1152128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Хто украв Півника?</a:t>
            </a:r>
            <a:endParaRPr lang="ru-RU" sz="3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79712" y="2843973"/>
            <a:ext cx="6264000" cy="10215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Котик і Півник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79712" y="5575796"/>
            <a:ext cx="6264000" cy="10215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Лисичка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Штриховая стрелка вправо 7">
            <a:hlinkClick r:id="" action="ppaction://hlinkshowjump?jump=nextslide"/>
          </p:cNvPr>
          <p:cNvSpPr/>
          <p:nvPr/>
        </p:nvSpPr>
        <p:spPr>
          <a:xfrm>
            <a:off x="7956376" y="6021288"/>
            <a:ext cx="1008112" cy="648072"/>
          </a:xfrm>
          <a:prstGeom prst="stripedRightArrow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Казкова вікторина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2" action="ppaction://hlinkfile"/>
          </p:cNvPr>
          <p:cNvSpPr/>
          <p:nvPr/>
        </p:nvSpPr>
        <p:spPr>
          <a:xfrm>
            <a:off x="1979712" y="1412776"/>
            <a:ext cx="6264696" cy="1152128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Що це за казка?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79712" y="4144598"/>
            <a:ext cx="6264696" cy="1152128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Куди сховався кіт?</a:t>
            </a:r>
            <a:endParaRPr lang="ru-RU" sz="3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79712" y="2843973"/>
            <a:ext cx="6264000" cy="10215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Пан Коцький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79712" y="5575796"/>
            <a:ext cx="6264000" cy="10215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 дерево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Штриховая стрелка вправо 7">
            <a:hlinkClick r:id="" action="ppaction://hlinkshowjump?jump=nextslide"/>
          </p:cNvPr>
          <p:cNvSpPr/>
          <p:nvPr/>
        </p:nvSpPr>
        <p:spPr>
          <a:xfrm>
            <a:off x="7956376" y="6021288"/>
            <a:ext cx="1008112" cy="648072"/>
          </a:xfrm>
          <a:prstGeom prst="stripedRightArrow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Читайте книги – </a:t>
            </a:r>
            <a:br>
              <a:rPr lang="uk-UA" dirty="0" smtClean="0"/>
            </a:br>
            <a:r>
              <a:rPr lang="uk-UA" dirty="0" smtClean="0"/>
              <a:t>джерело народної мудрості</a:t>
            </a:r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89752">
            <a:off x="1505025" y="2346674"/>
            <a:ext cx="4134303" cy="3824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Без имени-2копирование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337851">
            <a:off x="5136599" y="2004916"/>
            <a:ext cx="3145690" cy="3975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Фольклор – народна творчість</a:t>
            </a:r>
            <a:endParaRPr lang="ru-RU" dirty="0"/>
          </a:p>
        </p:txBody>
      </p:sp>
      <p:pic>
        <p:nvPicPr>
          <p:cNvPr id="4" name="Содержимое 3" descr="123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41575" y="1836420"/>
            <a:ext cx="5486400" cy="4023360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Штриховая стрелка вправо 5">
            <a:hlinkClick r:id="" action="ppaction://hlinkshowjump?jump=nextslide"/>
          </p:cNvPr>
          <p:cNvSpPr/>
          <p:nvPr/>
        </p:nvSpPr>
        <p:spPr>
          <a:xfrm>
            <a:off x="7596336" y="6021288"/>
            <a:ext cx="1368152" cy="648072"/>
          </a:xfrm>
          <a:prstGeom prst="stripedRightArrow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Колискова – пісня, якою заколисують дитя</a:t>
            </a:r>
            <a:endParaRPr lang="ru-RU" dirty="0"/>
          </a:p>
        </p:txBody>
      </p:sp>
      <p:pic>
        <p:nvPicPr>
          <p:cNvPr id="4" name="Содержимое 3" descr="cCj4iS6CzM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13174" y="1783165"/>
            <a:ext cx="5543202" cy="4129870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ый прямоугольник 4">
            <a:hlinkClick r:id="rId3" action="ppaction://hlinkfile"/>
          </p:cNvPr>
          <p:cNvSpPr/>
          <p:nvPr/>
        </p:nvSpPr>
        <p:spPr>
          <a:xfrm>
            <a:off x="323528" y="6021288"/>
            <a:ext cx="1800200" cy="6480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Колискова</a:t>
            </a:r>
            <a:endParaRPr lang="ru-RU" dirty="0"/>
          </a:p>
        </p:txBody>
      </p:sp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7596336" y="6021288"/>
            <a:ext cx="1368152" cy="648072"/>
          </a:xfrm>
          <a:prstGeom prst="stripedRightArrow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Дихальні вправи</a:t>
            </a:r>
            <a:endParaRPr lang="ru-RU" dirty="0"/>
          </a:p>
        </p:txBody>
      </p:sp>
      <p:pic>
        <p:nvPicPr>
          <p:cNvPr id="6" name="Содержимое 5" descr="mylnye-puzyr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52616" y="1962944"/>
            <a:ext cx="5664318" cy="3770312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Штриховая стрелка вправо 6">
            <a:hlinkClick r:id="" action="ppaction://hlinkshowjump?jump=nextslide"/>
          </p:cNvPr>
          <p:cNvSpPr/>
          <p:nvPr/>
        </p:nvSpPr>
        <p:spPr>
          <a:xfrm>
            <a:off x="7596336" y="6021288"/>
            <a:ext cx="1368152" cy="648072"/>
          </a:xfrm>
          <a:prstGeom prst="stripedRightArrow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err="1" smtClean="0"/>
              <a:t>Забавлянки</a:t>
            </a:r>
            <a:r>
              <a:rPr lang="uk-UA" dirty="0" smtClean="0"/>
              <a:t> – веселі вправи</a:t>
            </a:r>
            <a:endParaRPr lang="ru-RU" dirty="0"/>
          </a:p>
        </p:txBody>
      </p:sp>
      <p:pic>
        <p:nvPicPr>
          <p:cNvPr id="4" name="Содержимое 3" descr="1885638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17230" y="1497306"/>
            <a:ext cx="4535090" cy="4701588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Штриховая стрелка вправо 4">
            <a:hlinkClick r:id="" action="ppaction://hlinkshowjump?jump=nextslide"/>
          </p:cNvPr>
          <p:cNvSpPr/>
          <p:nvPr/>
        </p:nvSpPr>
        <p:spPr>
          <a:xfrm>
            <a:off x="7596336" y="6021288"/>
            <a:ext cx="1368152" cy="648072"/>
          </a:xfrm>
          <a:prstGeom prst="stripedRightArrow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Скоромовки - вчать правильно і чітко говорити</a:t>
            </a:r>
            <a:endParaRPr lang="ru-RU" dirty="0"/>
          </a:p>
        </p:txBody>
      </p:sp>
      <p:pic>
        <p:nvPicPr>
          <p:cNvPr id="4" name="Содержимое 3" descr="201301151649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973262"/>
            <a:ext cx="7499350" cy="3749675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Штриховая стрелка вправо 4">
            <a:hlinkClick r:id="" action="ppaction://hlinkshowjump?jump=nextslide"/>
          </p:cNvPr>
          <p:cNvSpPr/>
          <p:nvPr/>
        </p:nvSpPr>
        <p:spPr>
          <a:xfrm>
            <a:off x="7596336" y="6021288"/>
            <a:ext cx="1368152" cy="648072"/>
          </a:xfrm>
          <a:prstGeom prst="stripedRightArrow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Казка – це диво</a:t>
            </a:r>
            <a:endParaRPr lang="ru-RU" dirty="0"/>
          </a:p>
        </p:txBody>
      </p:sp>
      <p:pic>
        <p:nvPicPr>
          <p:cNvPr id="6" name="Рисунок 5" descr="bychok_kazka-572x3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484784"/>
            <a:ext cx="4035770" cy="2448272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149080"/>
            <a:ext cx="3340596" cy="2383387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149080"/>
            <a:ext cx="4024684" cy="2344421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 l="4641" t="18501" r="5901" b="19760"/>
          <a:stretch>
            <a:fillRect/>
          </a:stretch>
        </p:blipFill>
        <p:spPr bwMode="auto">
          <a:xfrm>
            <a:off x="5364088" y="1484784"/>
            <a:ext cx="3528392" cy="2435087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Штриховая стрелка вправо 11">
            <a:hlinkClick r:id="" action="ppaction://hlinkshowjump?jump=nextslide"/>
          </p:cNvPr>
          <p:cNvSpPr/>
          <p:nvPr/>
        </p:nvSpPr>
        <p:spPr>
          <a:xfrm>
            <a:off x="7596336" y="6021288"/>
            <a:ext cx="1368152" cy="648072"/>
          </a:xfrm>
          <a:prstGeom prst="stripedRightArrow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Казка </a:t>
            </a:r>
            <a:r>
              <a:rPr lang="uk-UA" dirty="0" err="1" smtClean="0"/>
              <a:t>“Кривенька</a:t>
            </a:r>
            <a:r>
              <a:rPr lang="uk-UA" dirty="0" smtClean="0"/>
              <a:t> </a:t>
            </a:r>
            <a:r>
              <a:rPr lang="uk-UA" dirty="0" err="1" smtClean="0"/>
              <a:t>качечка”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2" action="ppaction://hlinkfile"/>
          </p:cNvPr>
          <p:cNvSpPr/>
          <p:nvPr/>
        </p:nvSpPr>
        <p:spPr>
          <a:xfrm>
            <a:off x="179512" y="6021288"/>
            <a:ext cx="1800200" cy="6480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Кривенька</a:t>
            </a:r>
          </a:p>
          <a:p>
            <a:pPr algn="ctr"/>
            <a:r>
              <a:rPr lang="uk-UA" dirty="0" smtClean="0"/>
              <a:t>качечка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2751" t="34072" r="2751" b="3440"/>
          <a:stretch>
            <a:fillRect/>
          </a:stretch>
        </p:blipFill>
        <p:spPr bwMode="auto">
          <a:xfrm>
            <a:off x="2699792" y="1460301"/>
            <a:ext cx="4824536" cy="4921027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Штриховая стрелка вправо 5">
            <a:hlinkClick r:id="" action="ppaction://hlinkshowjump?jump=nextslide"/>
          </p:cNvPr>
          <p:cNvSpPr/>
          <p:nvPr/>
        </p:nvSpPr>
        <p:spPr>
          <a:xfrm>
            <a:off x="7596336" y="6021288"/>
            <a:ext cx="1368152" cy="648072"/>
          </a:xfrm>
          <a:prstGeom prst="stripedRightArrow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Запитання до казки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Куди пішли дід з бабою?</a:t>
            </a:r>
          </a:p>
          <a:p>
            <a:r>
              <a:rPr lang="uk-UA" dirty="0" smtClean="0"/>
              <a:t>Кого знайшли у гніздечку?</a:t>
            </a:r>
          </a:p>
          <a:p>
            <a:r>
              <a:rPr lang="uk-UA" dirty="0" smtClean="0"/>
              <a:t>На кого перетворювалась качечка?</a:t>
            </a:r>
          </a:p>
          <a:p>
            <a:pPr marL="357188" indent="-274638">
              <a:tabLst>
                <a:tab pos="1160463" algn="l"/>
                <a:tab pos="1438275" algn="l"/>
              </a:tabLst>
            </a:pPr>
            <a:r>
              <a:rPr lang="uk-UA" dirty="0" smtClean="0"/>
              <a:t>Чому дівчина не захотіла залишитись у них?</a:t>
            </a:r>
          </a:p>
          <a:p>
            <a:r>
              <a:rPr lang="uk-UA" dirty="0" smtClean="0"/>
              <a:t>З ким качечка полетіла?</a:t>
            </a:r>
          </a:p>
          <a:p>
            <a:r>
              <a:rPr lang="uk-UA" dirty="0" smtClean="0"/>
              <a:t>Чого навчає ця казка?</a:t>
            </a:r>
            <a:endParaRPr lang="ru-RU" dirty="0"/>
          </a:p>
        </p:txBody>
      </p:sp>
      <p:pic>
        <p:nvPicPr>
          <p:cNvPr id="5" name="Рисунок 4" descr="вопрос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6216" y="3933056"/>
            <a:ext cx="1862336" cy="1862336"/>
          </a:xfrm>
          <a:prstGeom prst="rect">
            <a:avLst/>
          </a:prstGeom>
        </p:spPr>
      </p:pic>
      <p:sp>
        <p:nvSpPr>
          <p:cNvPr id="6" name="Штриховая стрелка вправо 5">
            <a:hlinkClick r:id="" action="ppaction://hlinkshowjump?jump=nextslide"/>
          </p:cNvPr>
          <p:cNvSpPr/>
          <p:nvPr/>
        </p:nvSpPr>
        <p:spPr>
          <a:xfrm>
            <a:off x="7596336" y="6021288"/>
            <a:ext cx="1368152" cy="648072"/>
          </a:xfrm>
          <a:prstGeom prst="stripedRightArrow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219</TotalTime>
  <Words>190</Words>
  <Application>Microsoft Office PowerPoint</Application>
  <PresentationFormat>Экран (4:3)</PresentationFormat>
  <Paragraphs>68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Солнцестояние</vt:lpstr>
      <vt:lpstr>“Кривенька качечка”</vt:lpstr>
      <vt:lpstr>Фольклор – народна творчість</vt:lpstr>
      <vt:lpstr>Колискова – пісня, якою заколисують дитя</vt:lpstr>
      <vt:lpstr>Дихальні вправи</vt:lpstr>
      <vt:lpstr>Забавлянки – веселі вправи</vt:lpstr>
      <vt:lpstr>Скоромовки - вчать правильно і чітко говорити</vt:lpstr>
      <vt:lpstr>Казка – це диво</vt:lpstr>
      <vt:lpstr>Казка “Кривенька качечка”</vt:lpstr>
      <vt:lpstr>Запитання до казки</vt:lpstr>
      <vt:lpstr>Казкова вікторина</vt:lpstr>
      <vt:lpstr>Казкова вікторина</vt:lpstr>
      <vt:lpstr>Казкова вікторина</vt:lpstr>
      <vt:lpstr>Казкова вікторина</vt:lpstr>
      <vt:lpstr>Казкова вікторина</vt:lpstr>
      <vt:lpstr>Казкова вікторина</vt:lpstr>
      <vt:lpstr>Читайте книги –  джерело народної мудрості</vt:lpstr>
    </vt:vector>
  </TitlesOfParts>
  <Company>WareZ Provider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“Кривенька качечка”</dc:title>
  <dc:creator>Учитель</dc:creator>
  <cp:lastModifiedBy>Учитель</cp:lastModifiedBy>
  <cp:revision>32</cp:revision>
  <dcterms:created xsi:type="dcterms:W3CDTF">2013-12-04T08:24:04Z</dcterms:created>
  <dcterms:modified xsi:type="dcterms:W3CDTF">2013-12-09T11:36:38Z</dcterms:modified>
</cp:coreProperties>
</file>